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20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CA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15-03-11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15-03-11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15-03-11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15-03-11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15-03-11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15-03-11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15-03-11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15-03-11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15-03-11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CA" smtClean="0"/>
              <a:t>Click to edit Master text styles</a:t>
            </a:r>
          </a:p>
          <a:p>
            <a:pPr lvl="1" eaLnBrk="1" latinLnBrk="0" hangingPunct="1"/>
            <a:r>
              <a:rPr lang="en-CA" smtClean="0"/>
              <a:t>Second level</a:t>
            </a:r>
          </a:p>
          <a:p>
            <a:pPr lvl="2" eaLnBrk="1" latinLnBrk="0" hangingPunct="1"/>
            <a:r>
              <a:rPr lang="en-CA" smtClean="0"/>
              <a:t>Third level</a:t>
            </a:r>
          </a:p>
          <a:p>
            <a:pPr lvl="3" eaLnBrk="1" latinLnBrk="0" hangingPunct="1"/>
            <a:r>
              <a:rPr lang="en-CA" smtClean="0"/>
              <a:t>Fourth level</a:t>
            </a:r>
          </a:p>
          <a:p>
            <a:pPr lvl="4" eaLnBrk="1" latinLnBrk="0" hangingPunct="1"/>
            <a:r>
              <a:rPr lang="en-CA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15-03-11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CA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15-03-11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CA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CA" smtClean="0"/>
              <a:t>Click to edit Master text styles</a:t>
            </a:r>
          </a:p>
          <a:p>
            <a:pPr lvl="1" eaLnBrk="1" latinLnBrk="0" hangingPunct="1"/>
            <a:r>
              <a:rPr kumimoji="0" lang="en-CA" smtClean="0"/>
              <a:t>Second level</a:t>
            </a:r>
          </a:p>
          <a:p>
            <a:pPr lvl="2" eaLnBrk="1" latinLnBrk="0" hangingPunct="1"/>
            <a:r>
              <a:rPr kumimoji="0" lang="en-CA" smtClean="0"/>
              <a:t>Third level</a:t>
            </a:r>
          </a:p>
          <a:p>
            <a:pPr lvl="3" eaLnBrk="1" latinLnBrk="0" hangingPunct="1"/>
            <a:r>
              <a:rPr kumimoji="0" lang="en-CA" smtClean="0"/>
              <a:t>Fourth level</a:t>
            </a:r>
          </a:p>
          <a:p>
            <a:pPr lvl="4" eaLnBrk="1" latinLnBrk="0" hangingPunct="1"/>
            <a:r>
              <a:rPr kumimoji="0" lang="en-CA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15-03-11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L’</a:t>
            </a:r>
            <a:r>
              <a:rPr lang="en-US" dirty="0" err="1" smtClean="0"/>
              <a:t>épreuve</a:t>
            </a:r>
            <a:r>
              <a:rPr lang="en-US" dirty="0" smtClean="0"/>
              <a:t> </a:t>
            </a:r>
            <a:r>
              <a:rPr lang="en-US" dirty="0" err="1" smtClean="0"/>
              <a:t>d’</a:t>
            </a:r>
            <a:r>
              <a:rPr lang="en-US" dirty="0" err="1" smtClean="0"/>
              <a:t>unit</a:t>
            </a:r>
            <a:r>
              <a:rPr lang="en-US" dirty="0" err="1" smtClean="0"/>
              <a:t>é</a:t>
            </a:r>
            <a:r>
              <a:rPr lang="en-US" dirty="0" smtClean="0"/>
              <a:t>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 guides </a:t>
            </a:r>
            <a:r>
              <a:rPr lang="en-US" dirty="0" err="1" smtClean="0"/>
              <a:t>d’</a:t>
            </a:r>
            <a:r>
              <a:rPr lang="en-US" dirty="0" err="1" smtClean="0"/>
              <a:t>études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2221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Le </a:t>
            </a:r>
            <a:r>
              <a:rPr lang="en-US" u="sng" dirty="0" err="1"/>
              <a:t>vocabulaire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Être</a:t>
            </a:r>
            <a:r>
              <a:rPr lang="en-US" dirty="0" smtClean="0"/>
              <a:t> capable </a:t>
            </a:r>
            <a:r>
              <a:rPr lang="en-US" dirty="0" err="1" smtClean="0"/>
              <a:t>d’écrire</a:t>
            </a:r>
            <a:r>
              <a:rPr lang="en-US" dirty="0" smtClean="0"/>
              <a:t> des </a:t>
            </a:r>
            <a:r>
              <a:rPr lang="en-US" dirty="0" err="1" smtClean="0"/>
              <a:t>excellentes</a:t>
            </a:r>
            <a:r>
              <a:rPr lang="en-US" dirty="0" smtClean="0"/>
              <a:t> phrases avec les mots du </a:t>
            </a:r>
            <a:r>
              <a:rPr lang="en-US" dirty="0" err="1" smtClean="0"/>
              <a:t>vocabulaire</a:t>
            </a:r>
            <a:endParaRPr lang="en-US" dirty="0" smtClean="0"/>
          </a:p>
          <a:p>
            <a:r>
              <a:rPr lang="en-US" dirty="0" smtClean="0"/>
              <a:t>Savoir le </a:t>
            </a:r>
            <a:r>
              <a:rPr lang="en-US" dirty="0" err="1" smtClean="0"/>
              <a:t>sens</a:t>
            </a:r>
            <a:r>
              <a:rPr lang="en-US" dirty="0" smtClean="0"/>
              <a:t> en </a:t>
            </a:r>
            <a:r>
              <a:rPr lang="en-US" dirty="0" err="1" smtClean="0"/>
              <a:t>anglais</a:t>
            </a:r>
            <a:r>
              <a:rPr lang="en-US" dirty="0" smtClean="0"/>
              <a:t> de </a:t>
            </a:r>
            <a:r>
              <a:rPr lang="en-US" dirty="0" err="1" smtClean="0"/>
              <a:t>tous</a:t>
            </a:r>
            <a:r>
              <a:rPr lang="en-US" dirty="0" smtClean="0"/>
              <a:t> les mots du </a:t>
            </a:r>
            <a:r>
              <a:rPr lang="en-US" dirty="0" err="1" smtClean="0"/>
              <a:t>vocabulaire</a:t>
            </a:r>
            <a:endParaRPr lang="en-US" dirty="0" smtClean="0"/>
          </a:p>
          <a:p>
            <a:r>
              <a:rPr lang="en-US" dirty="0" smtClean="0"/>
              <a:t>Savoir </a:t>
            </a:r>
            <a:r>
              <a:rPr lang="en-US" dirty="0" err="1" smtClean="0"/>
              <a:t>l’orthographe</a:t>
            </a:r>
            <a:r>
              <a:rPr lang="en-US" dirty="0" smtClean="0"/>
              <a:t> </a:t>
            </a:r>
            <a:r>
              <a:rPr lang="en-US" i="1" dirty="0" smtClean="0"/>
              <a:t>(spelling)</a:t>
            </a:r>
            <a:r>
              <a:rPr lang="en-US" dirty="0" smtClean="0"/>
              <a:t> de </a:t>
            </a:r>
            <a:r>
              <a:rPr lang="en-US" dirty="0" err="1" smtClean="0"/>
              <a:t>tous</a:t>
            </a:r>
            <a:r>
              <a:rPr lang="en-US" dirty="0" smtClean="0"/>
              <a:t> les mots du </a:t>
            </a:r>
            <a:r>
              <a:rPr lang="en-US" dirty="0" err="1" smtClean="0"/>
              <a:t>vocabulaire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818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Les </a:t>
            </a:r>
            <a:r>
              <a:rPr lang="en-US" b="1" u="sng" dirty="0" err="1" smtClean="0"/>
              <a:t>adjectifs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16546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Être</a:t>
            </a:r>
            <a:r>
              <a:rPr lang="en-US" dirty="0" smtClean="0"/>
              <a:t> capable de </a:t>
            </a:r>
            <a:r>
              <a:rPr lang="en-US" dirty="0" err="1" smtClean="0"/>
              <a:t>décrire</a:t>
            </a:r>
            <a:r>
              <a:rPr lang="en-US" dirty="0" smtClean="0"/>
              <a:t> </a:t>
            </a:r>
            <a:r>
              <a:rPr lang="en-US" dirty="0" err="1" smtClean="0"/>
              <a:t>toi-même</a:t>
            </a:r>
            <a:endParaRPr lang="en-US" dirty="0" smtClean="0"/>
          </a:p>
          <a:p>
            <a:r>
              <a:rPr lang="en-US" dirty="0" err="1" smtClean="0"/>
              <a:t>Être</a:t>
            </a:r>
            <a:r>
              <a:rPr lang="en-US" dirty="0" smtClean="0"/>
              <a:t> capable de </a:t>
            </a:r>
            <a:r>
              <a:rPr lang="en-US" dirty="0" err="1" smtClean="0"/>
              <a:t>décrire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autre</a:t>
            </a:r>
            <a:r>
              <a:rPr lang="en-US" dirty="0" smtClean="0"/>
              <a:t> </a:t>
            </a:r>
            <a:r>
              <a:rPr lang="en-US" dirty="0" err="1" smtClean="0"/>
              <a:t>personne</a:t>
            </a:r>
            <a:endParaRPr lang="en-US" dirty="0" smtClean="0"/>
          </a:p>
          <a:p>
            <a:r>
              <a:rPr lang="en-US" dirty="0" err="1" smtClean="0"/>
              <a:t>Être</a:t>
            </a:r>
            <a:r>
              <a:rPr lang="en-US" dirty="0" smtClean="0"/>
              <a:t> capable de justifier </a:t>
            </a:r>
            <a:r>
              <a:rPr lang="en-US" dirty="0" err="1" smtClean="0"/>
              <a:t>pourquoi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utilise</a:t>
            </a:r>
            <a:r>
              <a:rPr lang="en-US" dirty="0" smtClean="0"/>
              <a:t> un </a:t>
            </a:r>
            <a:r>
              <a:rPr lang="en-US" dirty="0" err="1" smtClean="0"/>
              <a:t>adjectif</a:t>
            </a:r>
            <a:r>
              <a:rPr lang="en-US" dirty="0" smtClean="0"/>
              <a:t> avec </a:t>
            </a:r>
            <a:r>
              <a:rPr lang="en-US" dirty="0" err="1" smtClean="0"/>
              <a:t>une</a:t>
            </a:r>
            <a:r>
              <a:rPr lang="en-US" dirty="0" smtClean="0"/>
              <a:t> raison</a:t>
            </a:r>
          </a:p>
          <a:p>
            <a:r>
              <a:rPr lang="en-US" dirty="0" smtClean="0"/>
              <a:t>Savoir </a:t>
            </a:r>
            <a:r>
              <a:rPr lang="en-US" dirty="0" err="1" smtClean="0"/>
              <a:t>où</a:t>
            </a:r>
            <a:r>
              <a:rPr lang="en-US" dirty="0" smtClean="0"/>
              <a:t> on place (la position) des </a:t>
            </a:r>
            <a:r>
              <a:rPr lang="en-US" dirty="0" err="1" smtClean="0"/>
              <a:t>adjectifs</a:t>
            </a:r>
            <a:endParaRPr lang="en-US" dirty="0" smtClean="0"/>
          </a:p>
          <a:p>
            <a:r>
              <a:rPr lang="en-US" dirty="0" smtClean="0"/>
              <a:t>Savoir comment changer un </a:t>
            </a:r>
            <a:r>
              <a:rPr lang="en-US" dirty="0" err="1" smtClean="0"/>
              <a:t>adjectif</a:t>
            </a:r>
            <a:r>
              <a:rPr lang="en-US" dirty="0" smtClean="0"/>
              <a:t> </a:t>
            </a:r>
            <a:r>
              <a:rPr lang="en-US" dirty="0" err="1" smtClean="0"/>
              <a:t>régulier</a:t>
            </a:r>
            <a:r>
              <a:rPr lang="en-US" dirty="0" smtClean="0"/>
              <a:t>/</a:t>
            </a:r>
            <a:r>
              <a:rPr lang="en-US" dirty="0" err="1" smtClean="0"/>
              <a:t>irrégulier</a:t>
            </a:r>
            <a:r>
              <a:rPr lang="en-US" dirty="0" smtClean="0"/>
              <a:t> pour faire </a:t>
            </a:r>
            <a:r>
              <a:rPr lang="en-US" dirty="0" err="1" smtClean="0"/>
              <a:t>l’accord</a:t>
            </a:r>
            <a:r>
              <a:rPr lang="en-US" dirty="0" smtClean="0"/>
              <a:t> au </a:t>
            </a:r>
            <a:r>
              <a:rPr lang="en-US" dirty="0" err="1" smtClean="0"/>
              <a:t>sujet</a:t>
            </a:r>
            <a:r>
              <a:rPr lang="en-US" dirty="0" smtClean="0"/>
              <a:t> (m/f/s/p)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868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Les </a:t>
            </a:r>
            <a:r>
              <a:rPr lang="en-US" b="1" u="sng" dirty="0" err="1" smtClean="0"/>
              <a:t>passe</a:t>
            </a:r>
            <a:r>
              <a:rPr lang="en-US" b="1" u="sng" dirty="0" smtClean="0"/>
              <a:t>-temps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Être</a:t>
            </a:r>
            <a:r>
              <a:rPr lang="en-US" dirty="0" smtClean="0"/>
              <a:t> capable </a:t>
            </a:r>
            <a:r>
              <a:rPr lang="en-US" dirty="0" err="1" smtClean="0"/>
              <a:t>d’utiliser</a:t>
            </a:r>
            <a:r>
              <a:rPr lang="en-US" dirty="0" smtClean="0"/>
              <a:t> </a:t>
            </a:r>
            <a:r>
              <a:rPr lang="en-US" dirty="0" err="1" smtClean="0"/>
              <a:t>jouer</a:t>
            </a:r>
            <a:r>
              <a:rPr lang="en-US" dirty="0" smtClean="0"/>
              <a:t> </a:t>
            </a:r>
            <a:r>
              <a:rPr lang="en-US" dirty="0" err="1" smtClean="0"/>
              <a:t>à</a:t>
            </a:r>
            <a:r>
              <a:rPr lang="en-US" dirty="0" smtClean="0"/>
              <a:t>, </a:t>
            </a:r>
            <a:r>
              <a:rPr lang="en-US" dirty="0" err="1" smtClean="0"/>
              <a:t>jouer</a:t>
            </a:r>
            <a:r>
              <a:rPr lang="en-US" dirty="0" smtClean="0"/>
              <a:t> de, faire de pour </a:t>
            </a:r>
            <a:r>
              <a:rPr lang="en-US" dirty="0" err="1" smtClean="0"/>
              <a:t>communiquer</a:t>
            </a:r>
            <a:r>
              <a:rPr lang="en-US" dirty="0" smtClean="0"/>
              <a:t> </a:t>
            </a:r>
            <a:r>
              <a:rPr lang="en-US" dirty="0" err="1" smtClean="0"/>
              <a:t>tes</a:t>
            </a:r>
            <a:r>
              <a:rPr lang="en-US" dirty="0" smtClean="0"/>
              <a:t> </a:t>
            </a:r>
            <a:r>
              <a:rPr lang="en-US" dirty="0" err="1" smtClean="0"/>
              <a:t>passe</a:t>
            </a:r>
            <a:r>
              <a:rPr lang="en-US" dirty="0" smtClean="0"/>
              <a:t>-temps </a:t>
            </a:r>
            <a:r>
              <a:rPr lang="en-US" dirty="0" err="1" smtClean="0"/>
              <a:t>favoris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les </a:t>
            </a:r>
            <a:r>
              <a:rPr lang="en-US" dirty="0" err="1" smtClean="0"/>
              <a:t>passe</a:t>
            </a:r>
            <a:r>
              <a:rPr lang="en-US" dirty="0" smtClean="0"/>
              <a:t>-temps de </a:t>
            </a:r>
            <a:r>
              <a:rPr lang="en-US" dirty="0" err="1" smtClean="0"/>
              <a:t>quelqu’un</a:t>
            </a:r>
            <a:r>
              <a:rPr lang="en-US" dirty="0" smtClean="0"/>
              <a:t> </a:t>
            </a:r>
            <a:r>
              <a:rPr lang="en-US" dirty="0" err="1" smtClean="0"/>
              <a:t>d’autre</a:t>
            </a:r>
            <a:endParaRPr lang="en-US" dirty="0" smtClean="0"/>
          </a:p>
          <a:p>
            <a:r>
              <a:rPr lang="en-US" dirty="0" err="1" smtClean="0"/>
              <a:t>Être</a:t>
            </a:r>
            <a:r>
              <a:rPr lang="en-US" dirty="0" smtClean="0"/>
              <a:t> capable de </a:t>
            </a:r>
            <a:r>
              <a:rPr lang="en-US" dirty="0" err="1" smtClean="0"/>
              <a:t>communiquer</a:t>
            </a:r>
            <a:r>
              <a:rPr lang="en-US" dirty="0" smtClean="0"/>
              <a:t> les </a:t>
            </a:r>
            <a:r>
              <a:rPr lang="en-US" dirty="0" err="1" smtClean="0"/>
              <a:t>autres</a:t>
            </a:r>
            <a:r>
              <a:rPr lang="en-US" dirty="0" smtClean="0"/>
              <a:t> </a:t>
            </a:r>
            <a:r>
              <a:rPr lang="en-US" dirty="0" err="1" smtClean="0"/>
              <a:t>passe</a:t>
            </a:r>
            <a:r>
              <a:rPr lang="en-US" dirty="0" smtClean="0"/>
              <a:t>-temps </a:t>
            </a:r>
            <a:r>
              <a:rPr lang="en-US" dirty="0" err="1" smtClean="0"/>
              <a:t>préférés</a:t>
            </a:r>
            <a:r>
              <a:rPr lang="en-US" dirty="0" smtClean="0"/>
              <a:t> (</a:t>
            </a:r>
            <a:r>
              <a:rPr lang="en-US" dirty="0" err="1" smtClean="0"/>
              <a:t>p.e.</a:t>
            </a:r>
            <a:r>
              <a:rPr lang="en-US" dirty="0" smtClean="0"/>
              <a:t>: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mon</a:t>
            </a:r>
            <a:r>
              <a:rPr lang="en-US" dirty="0" smtClean="0"/>
              <a:t> temps </a:t>
            </a:r>
            <a:r>
              <a:rPr lang="en-US" dirty="0" err="1" smtClean="0"/>
              <a:t>libre</a:t>
            </a:r>
            <a:r>
              <a:rPr lang="en-US" dirty="0" smtClean="0"/>
              <a:t>, </a:t>
            </a:r>
            <a:r>
              <a:rPr lang="en-US" dirty="0" err="1" smtClean="0"/>
              <a:t>j’écoute</a:t>
            </a:r>
            <a:r>
              <a:rPr lang="en-US" dirty="0" smtClean="0"/>
              <a:t> de la </a:t>
            </a:r>
            <a:r>
              <a:rPr lang="en-US" dirty="0" err="1" smtClean="0"/>
              <a:t>musique</a:t>
            </a:r>
            <a:r>
              <a:rPr lang="en-US" dirty="0" smtClean="0"/>
              <a:t>.)</a:t>
            </a:r>
          </a:p>
          <a:p>
            <a:r>
              <a:rPr lang="en-US" dirty="0" smtClean="0"/>
              <a:t>Savoir les contractions de “</a:t>
            </a:r>
            <a:r>
              <a:rPr lang="en-US" dirty="0" err="1" smtClean="0"/>
              <a:t>à</a:t>
            </a:r>
            <a:r>
              <a:rPr lang="en-US" dirty="0" smtClean="0"/>
              <a:t>” et de “de”</a:t>
            </a:r>
          </a:p>
          <a:p>
            <a:r>
              <a:rPr lang="en-US" dirty="0" smtClean="0"/>
              <a:t>Savoir les </a:t>
            </a:r>
            <a:r>
              <a:rPr lang="en-US" dirty="0" err="1" smtClean="0"/>
              <a:t>conjugaisons</a:t>
            </a:r>
            <a:r>
              <a:rPr lang="en-US" dirty="0" smtClean="0"/>
              <a:t> de faire et de </a:t>
            </a:r>
            <a:r>
              <a:rPr lang="en-US" dirty="0" err="1" smtClean="0"/>
              <a:t>jouer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424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55262"/>
            <a:ext cx="7467600" cy="1143000"/>
          </a:xfrm>
        </p:spPr>
        <p:txBody>
          <a:bodyPr/>
          <a:lstStyle/>
          <a:p>
            <a:r>
              <a:rPr lang="en-US" b="1" u="sng" dirty="0" smtClean="0"/>
              <a:t>Les </a:t>
            </a:r>
            <a:r>
              <a:rPr lang="en-US" b="1" u="sng" dirty="0" err="1" smtClean="0"/>
              <a:t>verbes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414" y="1006225"/>
            <a:ext cx="8725458" cy="5707440"/>
          </a:xfrm>
        </p:spPr>
        <p:txBody>
          <a:bodyPr>
            <a:normAutofit fontScale="92500"/>
          </a:bodyPr>
          <a:lstStyle/>
          <a:p>
            <a:r>
              <a:rPr lang="en-US" dirty="0" err="1" smtClean="0"/>
              <a:t>Être</a:t>
            </a:r>
            <a:r>
              <a:rPr lang="en-US" dirty="0" smtClean="0"/>
              <a:t> capable de </a:t>
            </a:r>
            <a:r>
              <a:rPr lang="en-US" dirty="0" err="1" smtClean="0"/>
              <a:t>communiquer</a:t>
            </a:r>
            <a:r>
              <a:rPr lang="en-US" dirty="0" smtClean="0"/>
              <a:t> de </a:t>
            </a:r>
            <a:r>
              <a:rPr lang="en-US" dirty="0" err="1" smtClean="0"/>
              <a:t>l’information</a:t>
            </a:r>
            <a:r>
              <a:rPr lang="en-US" dirty="0" smtClean="0"/>
              <a:t> </a:t>
            </a:r>
            <a:r>
              <a:rPr lang="en-US" dirty="0" err="1" smtClean="0"/>
              <a:t>sur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journée</a:t>
            </a:r>
            <a:r>
              <a:rPr lang="en-US" dirty="0" smtClean="0"/>
              <a:t> </a:t>
            </a:r>
            <a:r>
              <a:rPr lang="en-US" dirty="0" err="1" smtClean="0"/>
              <a:t>quotidienne</a:t>
            </a:r>
            <a:endParaRPr lang="en-US" dirty="0" smtClean="0"/>
          </a:p>
          <a:p>
            <a:pPr lvl="1"/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journée</a:t>
            </a:r>
            <a:r>
              <a:rPr lang="en-US" dirty="0" smtClean="0"/>
              <a:t> </a:t>
            </a:r>
            <a:r>
              <a:rPr lang="en-US" dirty="0" err="1" smtClean="0"/>
              <a:t>idéale</a:t>
            </a:r>
            <a:endParaRPr lang="en-US" dirty="0" smtClean="0"/>
          </a:p>
          <a:p>
            <a:pPr lvl="1"/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journée</a:t>
            </a:r>
            <a:r>
              <a:rPr lang="en-US" dirty="0" smtClean="0"/>
              <a:t> horrible</a:t>
            </a:r>
          </a:p>
          <a:p>
            <a:r>
              <a:rPr lang="en-US" dirty="0" err="1" smtClean="0"/>
              <a:t>Comprendre</a:t>
            </a:r>
            <a:r>
              <a:rPr lang="en-US" dirty="0" smtClean="0"/>
              <a:t> la </a:t>
            </a:r>
            <a:r>
              <a:rPr lang="en-US" dirty="0" err="1" smtClean="0"/>
              <a:t>différence</a:t>
            </a:r>
            <a:r>
              <a:rPr lang="en-US" dirty="0" smtClean="0"/>
              <a:t> entre un  </a:t>
            </a:r>
            <a:r>
              <a:rPr lang="en-US" dirty="0" err="1" smtClean="0"/>
              <a:t>verbe</a:t>
            </a:r>
            <a:r>
              <a:rPr lang="en-US" dirty="0" smtClean="0"/>
              <a:t> et un </a:t>
            </a:r>
            <a:r>
              <a:rPr lang="en-US" dirty="0" err="1" smtClean="0"/>
              <a:t>verbe</a:t>
            </a:r>
            <a:r>
              <a:rPr lang="en-US" dirty="0" smtClean="0"/>
              <a:t> </a:t>
            </a:r>
            <a:r>
              <a:rPr lang="en-US" dirty="0" err="1" smtClean="0"/>
              <a:t>réfléchis</a:t>
            </a:r>
            <a:endParaRPr lang="en-US" dirty="0" smtClean="0"/>
          </a:p>
          <a:p>
            <a:r>
              <a:rPr lang="en-US" dirty="0" smtClean="0"/>
              <a:t>Comment </a:t>
            </a:r>
            <a:r>
              <a:rPr lang="en-US" dirty="0" err="1" smtClean="0"/>
              <a:t>conjuguer</a:t>
            </a:r>
            <a:r>
              <a:rPr lang="en-US" dirty="0" smtClean="0"/>
              <a:t> les </a:t>
            </a:r>
            <a:r>
              <a:rPr lang="en-US" dirty="0" err="1" smtClean="0"/>
              <a:t>verbes</a:t>
            </a:r>
            <a:r>
              <a:rPr lang="en-US" dirty="0" smtClean="0"/>
              <a:t> </a:t>
            </a:r>
            <a:r>
              <a:rPr lang="en-US" dirty="0" err="1" smtClean="0"/>
              <a:t>réguliers</a:t>
            </a:r>
            <a:r>
              <a:rPr lang="en-US" dirty="0" smtClean="0"/>
              <a:t>/</a:t>
            </a:r>
            <a:r>
              <a:rPr lang="en-US" dirty="0" err="1" smtClean="0"/>
              <a:t>irréguliers</a:t>
            </a:r>
            <a:r>
              <a:rPr lang="en-US" dirty="0" smtClean="0"/>
              <a:t> (</a:t>
            </a:r>
            <a:r>
              <a:rPr lang="en-US" dirty="0" err="1" smtClean="0"/>
              <a:t>voyez</a:t>
            </a:r>
            <a:r>
              <a:rPr lang="en-US" dirty="0" smtClean="0"/>
              <a:t> le tableau)</a:t>
            </a:r>
          </a:p>
          <a:p>
            <a:r>
              <a:rPr lang="en-US" dirty="0" smtClean="0"/>
              <a:t>Comment </a:t>
            </a:r>
            <a:r>
              <a:rPr lang="en-US" dirty="0" err="1" smtClean="0"/>
              <a:t>conjuguer</a:t>
            </a:r>
            <a:r>
              <a:rPr lang="en-US" dirty="0" smtClean="0"/>
              <a:t> les </a:t>
            </a:r>
            <a:r>
              <a:rPr lang="en-US" dirty="0" err="1" smtClean="0"/>
              <a:t>verbes</a:t>
            </a:r>
            <a:r>
              <a:rPr lang="en-US" dirty="0" smtClean="0"/>
              <a:t> </a:t>
            </a:r>
            <a:r>
              <a:rPr lang="en-US" dirty="0" err="1" smtClean="0"/>
              <a:t>réfléchis</a:t>
            </a:r>
            <a:endParaRPr lang="en-US" dirty="0" smtClean="0"/>
          </a:p>
          <a:p>
            <a:pPr lvl="1"/>
            <a:r>
              <a:rPr lang="en-US" dirty="0" smtClean="0"/>
              <a:t>Les </a:t>
            </a:r>
            <a:r>
              <a:rPr lang="en-US" dirty="0" err="1" smtClean="0"/>
              <a:t>pronoms</a:t>
            </a:r>
            <a:r>
              <a:rPr lang="en-US" dirty="0" smtClean="0"/>
              <a:t> </a:t>
            </a:r>
            <a:r>
              <a:rPr lang="en-US" dirty="0" err="1" smtClean="0"/>
              <a:t>réfléchis</a:t>
            </a:r>
            <a:r>
              <a:rPr lang="en-US" dirty="0" smtClean="0"/>
              <a:t> (me, </a:t>
            </a:r>
            <a:r>
              <a:rPr lang="en-US" dirty="0" err="1" smtClean="0"/>
              <a:t>te</a:t>
            </a:r>
            <a:r>
              <a:rPr lang="en-US" dirty="0" smtClean="0"/>
              <a:t>, etc.)</a:t>
            </a:r>
          </a:p>
          <a:p>
            <a:pPr lvl="1"/>
            <a:r>
              <a:rPr lang="en-US" dirty="0" smtClean="0"/>
              <a:t>Les </a:t>
            </a:r>
            <a:r>
              <a:rPr lang="en-US" dirty="0" err="1" smtClean="0"/>
              <a:t>verbes</a:t>
            </a:r>
            <a:r>
              <a:rPr lang="en-US" dirty="0" smtClean="0"/>
              <a:t> </a:t>
            </a:r>
            <a:r>
              <a:rPr lang="en-US" dirty="0" err="1" smtClean="0"/>
              <a:t>réfléchis</a:t>
            </a:r>
            <a:r>
              <a:rPr lang="en-US" dirty="0" smtClean="0"/>
              <a:t> </a:t>
            </a:r>
            <a:r>
              <a:rPr lang="en-US" dirty="0" err="1" smtClean="0"/>
              <a:t>réguliers</a:t>
            </a:r>
            <a:endParaRPr lang="en-US" dirty="0" smtClean="0"/>
          </a:p>
          <a:p>
            <a:pPr lvl="1"/>
            <a:r>
              <a:rPr lang="en-US" dirty="0" smtClean="0"/>
              <a:t>Les </a:t>
            </a:r>
            <a:r>
              <a:rPr lang="en-US" dirty="0" err="1" smtClean="0"/>
              <a:t>verbes</a:t>
            </a:r>
            <a:r>
              <a:rPr lang="en-US" dirty="0" smtClean="0"/>
              <a:t> </a:t>
            </a:r>
            <a:r>
              <a:rPr lang="en-US" dirty="0" err="1" smtClean="0"/>
              <a:t>réfléchis</a:t>
            </a:r>
            <a:r>
              <a:rPr lang="en-US" dirty="0" smtClean="0"/>
              <a:t> </a:t>
            </a:r>
            <a:r>
              <a:rPr lang="en-US" dirty="0" err="1" smtClean="0"/>
              <a:t>irréguliers</a:t>
            </a:r>
            <a:r>
              <a:rPr lang="en-US" dirty="0" smtClean="0"/>
              <a:t> (se lever, </a:t>
            </a:r>
            <a:r>
              <a:rPr lang="en-US" dirty="0" err="1" smtClean="0"/>
              <a:t>s’endormir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5238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La </a:t>
            </a:r>
            <a:r>
              <a:rPr lang="en-US" b="1" u="sng" dirty="0" err="1" smtClean="0"/>
              <a:t>partie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écrite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Être</a:t>
            </a:r>
            <a:r>
              <a:rPr lang="en-US" dirty="0" smtClean="0"/>
              <a:t> capable </a:t>
            </a:r>
            <a:r>
              <a:rPr lang="en-US" dirty="0" err="1" smtClean="0"/>
              <a:t>d’écrire</a:t>
            </a:r>
            <a:r>
              <a:rPr lang="en-US" dirty="0" smtClean="0"/>
              <a:t> avec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combinaison</a:t>
            </a:r>
            <a:r>
              <a:rPr lang="en-US" dirty="0" smtClean="0"/>
              <a:t> les </a:t>
            </a:r>
            <a:r>
              <a:rPr lang="en-US" dirty="0" err="1" smtClean="0"/>
              <a:t>adjectifs</a:t>
            </a:r>
            <a:r>
              <a:rPr lang="en-US" dirty="0" smtClean="0"/>
              <a:t>, les </a:t>
            </a:r>
            <a:r>
              <a:rPr lang="en-US" dirty="0" err="1" smtClean="0"/>
              <a:t>passe</a:t>
            </a:r>
            <a:r>
              <a:rPr lang="en-US" dirty="0" smtClean="0"/>
              <a:t>-temps, et les </a:t>
            </a:r>
            <a:r>
              <a:rPr lang="en-US" dirty="0" err="1" smtClean="0"/>
              <a:t>verbes</a:t>
            </a:r>
            <a:r>
              <a:rPr lang="en-US" dirty="0" smtClean="0"/>
              <a:t> </a:t>
            </a:r>
            <a:r>
              <a:rPr lang="en-US" dirty="0" err="1" smtClean="0"/>
              <a:t>réfléchis</a:t>
            </a:r>
            <a:r>
              <a:rPr lang="en-US" dirty="0" smtClean="0"/>
              <a:t> ensemble </a:t>
            </a:r>
            <a:r>
              <a:rPr lang="en-US" i="1" dirty="0" smtClean="0"/>
              <a:t>(together)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Être</a:t>
            </a:r>
            <a:r>
              <a:rPr lang="en-US" dirty="0" smtClean="0"/>
              <a:t> capable de </a:t>
            </a:r>
            <a:r>
              <a:rPr lang="en-US" dirty="0" err="1" smtClean="0"/>
              <a:t>répondre</a:t>
            </a:r>
            <a:r>
              <a:rPr lang="en-US" dirty="0" smtClean="0"/>
              <a:t> aux questions en phrases </a:t>
            </a:r>
            <a:r>
              <a:rPr lang="en-US" dirty="0" err="1" smtClean="0"/>
              <a:t>complètes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368076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Technic.thmx</Template>
  <TotalTime>22</TotalTime>
  <Words>281</Words>
  <Application>Microsoft Macintosh PowerPoint</Application>
  <PresentationFormat>On-screen Show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Technic</vt:lpstr>
      <vt:lpstr>L’épreuve d’unité 1</vt:lpstr>
      <vt:lpstr>Le vocabulaire</vt:lpstr>
      <vt:lpstr>Les adjectifs</vt:lpstr>
      <vt:lpstr>Les passe-temps</vt:lpstr>
      <vt:lpstr>Les verbes</vt:lpstr>
      <vt:lpstr>La partie écrite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L’épreuve d’unité 1</dc:title>
  <dc:creator>Sarah</dc:creator>
  <cp:lastModifiedBy>Sarah</cp:lastModifiedBy>
  <cp:revision>6</cp:revision>
  <dcterms:created xsi:type="dcterms:W3CDTF">2015-03-12T00:07:42Z</dcterms:created>
  <dcterms:modified xsi:type="dcterms:W3CDTF">2015-03-12T00:30:18Z</dcterms:modified>
</cp:coreProperties>
</file>